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976" r:id="rId3"/>
  </p:sldIdLst>
  <p:sldSz cx="12192000" cy="6858000"/>
  <p:notesSz cx="6797675" cy="9926320"/>
  <p:defaultTextStyle>
    <a:lvl1pPr marL="0" lvl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1pPr>
    <a:lvl2pPr marL="0" lvl="1" indent="457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2pPr>
    <a:lvl3pPr marL="0" lvl="2" indent="914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3pPr>
    <a:lvl4pPr marL="0" lvl="3" indent="1371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4pPr>
    <a:lvl5pPr marL="0" lvl="4" indent="18288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5pPr>
    <a:lvl6pPr marL="0" lvl="5" indent="22860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6pPr>
    <a:lvl7pPr marL="0" lvl="6" indent="27432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7pPr>
    <a:lvl8pPr marL="0" lvl="7" indent="32004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8pPr>
    <a:lvl9pPr marL="0" lvl="8" indent="365760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spc="0" baseline="0">
        <a:solidFill>
          <a:srgbClr val="000000"/>
        </a:solidFill>
        <a:latin typeface="Calibri" panose="020F0502020204030204"/>
        <a:ea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gy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1A6798"/>
    <a:srgbClr val="BFBFBF"/>
    <a:srgbClr val="005EB7"/>
    <a:srgbClr val="B0B0B0"/>
    <a:srgbClr val="DDDDDD"/>
    <a:srgbClr val="1AB2FF"/>
    <a:srgbClr val="63B0FF"/>
    <a:srgbClr val="B1D8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5320" autoAdjust="0"/>
  </p:normalViewPr>
  <p:slideViewPr>
    <p:cSldViewPr snapToGrid="0" showGuides="1">
      <p:cViewPr varScale="1">
        <p:scale>
          <a:sx n="76" d="100"/>
          <a:sy n="76" d="100"/>
        </p:scale>
        <p:origin x="319" y="48"/>
      </p:cViewPr>
      <p:guideLst>
        <p:guide orient="horz" pos="2136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313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4725-AAC7-4DB9-BEA4-706DB99EFB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A4878-ACA8-49F9-A04C-B739940E90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3B20-8BB8-B74B-ADB5-DA5707988F1E}" type="datetimeFigureOut">
              <a:rPr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674F-E567-AA4B-8C16-788D7CE21C4F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lvl="0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lvl="0" indent="0">
              <a:buSzTx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0" lvl="1" indent="457200">
              <a:buSzTx/>
              <a:buFontTx/>
              <a:buNone/>
              <a:defRPr sz="2400">
                <a:solidFill>
                  <a:schemeClr val="accent4"/>
                </a:solidFill>
              </a:defRPr>
            </a:lvl2pPr>
            <a:lvl3pPr marL="0" lvl="2" indent="914400">
              <a:buSzTx/>
              <a:buFontTx/>
              <a:buNone/>
              <a:defRPr sz="2400">
                <a:solidFill>
                  <a:schemeClr val="accent4"/>
                </a:solidFill>
              </a:defRPr>
            </a:lvl3pPr>
            <a:lvl4pPr marL="0" lvl="3" indent="1371600">
              <a:buSzTx/>
              <a:buFontTx/>
              <a:buNone/>
              <a:defRPr sz="2400">
                <a:solidFill>
                  <a:schemeClr val="accent4"/>
                </a:solidFill>
              </a:defRPr>
            </a:lvl4pPr>
            <a:lvl5pPr marL="0" lvl="4" indent="1828800">
              <a:buSzTx/>
              <a:buFontTx/>
              <a:buNone/>
              <a:defRPr sz="2400">
                <a:solidFill>
                  <a:schemeClr val="accent4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6CB4B4D-7CA3-9044-876B-883B54F8677D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7"/>
          <a:stretch>
            <a:fillRect/>
          </a:stretch>
        </p:blipFill>
        <p:spPr>
          <a:xfrm flipH="1">
            <a:off x="5176" y="0"/>
            <a:ext cx="12181648" cy="685800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矩形 2"/>
          <p:cNvSpPr/>
          <p:nvPr userDrawn="1"/>
        </p:nvSpPr>
        <p:spPr>
          <a:xfrm>
            <a:off x="2585" y="1"/>
            <a:ext cx="12186831" cy="5210037"/>
          </a:xfrm>
          <a:prstGeom prst="rect">
            <a:avLst/>
          </a:prstGeom>
          <a:solidFill>
            <a:srgbClr val="CC282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585" y="5210038"/>
            <a:ext cx="12186831" cy="164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 rot="5400000">
            <a:off x="6056816" y="-909379"/>
            <a:ext cx="78361" cy="12192001"/>
          </a:xfrm>
          <a:prstGeom prst="rect">
            <a:avLst/>
          </a:prstGeom>
          <a:solidFill>
            <a:srgbClr val="E5A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781063" y="1628250"/>
            <a:ext cx="5109091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4800" b="1" dirty="0" smtClean="0">
                <a:gradFill>
                  <a:gsLst>
                    <a:gs pos="32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blurRad="127000" dist="762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13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781063" y="2673739"/>
            <a:ext cx="21114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800" dirty="0" smtClean="0">
                <a:solidFill>
                  <a:schemeClr val="bg1">
                    <a:alpha val="70000"/>
                  </a:schemeClr>
                </a:solidFill>
                <a:latin typeface="+mn-ea"/>
              </a:defRPr>
            </a:lvl1pPr>
          </a:lstStyle>
          <a:p>
            <a:pPr marL="0" lvl="0"/>
            <a:r>
              <a:rPr lang="zh-CN" altLang="en-US" dirty="0" smtClean="0"/>
              <a:t>编辑母版文本样式</a:t>
            </a:r>
            <a:endParaRPr lang="zh-CN" altLang="en-US" dirty="0" smtClean="0"/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338538" y="5789295"/>
            <a:ext cx="1749571" cy="487542"/>
          </a:xfrm>
          <a:prstGeom prst="rect">
            <a:avLst/>
          </a:prstGeom>
          <a:solidFill>
            <a:schemeClr val="bg1"/>
          </a:solidFill>
          <a:ln>
            <a:solidFill>
              <a:srgbClr val="E1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kumimoji="1" lang="zh-CN" altLang="en-US" sz="1600" dirty="0">
                <a:solidFill>
                  <a:schemeClr val="tx2">
                    <a:lumMod val="50000"/>
                  </a:schemeClr>
                </a:solidFill>
                <a:latin typeface="+mn-ea"/>
              </a:defRPr>
            </a:lvl1pPr>
          </a:lstStyle>
          <a:p>
            <a:pPr marL="0" lvl="0" algn="ctr"/>
            <a:r>
              <a:rPr lang="zh-CN" altLang="en-US" dirty="0" smtClean="0"/>
              <a:t>输入编辑文字</a:t>
            </a:r>
            <a:endParaRPr lang="zh-CN" altLang="en-US" dirty="0"/>
          </a:p>
        </p:txBody>
      </p:sp>
      <p:sp>
        <p:nvSpPr>
          <p:cNvPr id="16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98132" y="5789294"/>
            <a:ext cx="1037814" cy="487543"/>
          </a:xfrm>
          <a:prstGeom prst="rect">
            <a:avLst/>
          </a:prstGeom>
          <a:solidFill>
            <a:srgbClr val="E12D2D"/>
          </a:solidFill>
          <a:ln>
            <a:solidFill>
              <a:srgbClr val="E1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kumimoji="1" lang="zh-CN" altLang="en-US" sz="1600" b="1" dirty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 smtClean="0"/>
              <a:t>汇报人</a:t>
            </a:r>
            <a:endParaRPr lang="zh-CN" altLang="en-US" dirty="0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9434293" y="5877053"/>
            <a:ext cx="141577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 algn="ctr"/>
            <a:r>
              <a:rPr lang="zh-CN" altLang="en-US" dirty="0" smtClean="0"/>
              <a:t>编辑汇报日期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7" descr="Picture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5" name="图片 1" descr="图片 1"/>
          <p:cNvPicPr>
            <a:picLocks noChangeAspect="1"/>
          </p:cNvPicPr>
          <p:nvPr/>
        </p:nvPicPr>
        <p:blipFill>
          <a:blip r:embed="rId3" cstate="print"/>
          <a:srcRect l="3787" t="8233" r="20064"/>
          <a:stretch>
            <a:fillRect/>
          </a:stretch>
        </p:blipFill>
        <p:spPr>
          <a:xfrm flipH="1">
            <a:off x="-7684" y="4411"/>
            <a:ext cx="6371921" cy="684917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6" name="五边形 29"/>
          <p:cNvSpPr/>
          <p:nvPr/>
        </p:nvSpPr>
        <p:spPr>
          <a:xfrm flipH="1">
            <a:off x="10104523" y="2784222"/>
            <a:ext cx="2110536" cy="1289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6153" y="0"/>
                </a:lnTo>
                <a:lnTo>
                  <a:pt x="21600" y="10800"/>
                </a:lnTo>
                <a:lnTo>
                  <a:pt x="1615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D00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2F2F2">
                    <a:lumOff val="5098"/>
                  </a:srgbClr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2F2F2">
                  <a:lumOff val="5098"/>
                </a:srgbClr>
              </a:solidFill>
              <a:effectLst/>
              <a:uLnTx/>
              <a:uFillTx/>
              <a:latin typeface="+mj-lt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127" name="圆角淘宝店chenying0907出品 1"/>
          <p:cNvSpPr/>
          <p:nvPr/>
        </p:nvSpPr>
        <p:spPr>
          <a:xfrm>
            <a:off x="3595054" y="2739609"/>
            <a:ext cx="1417599" cy="1417598"/>
          </a:xfrm>
          <a:prstGeom prst="roundRect">
            <a:avLst>
              <a:gd name="adj" fmla="val 16667"/>
            </a:avLst>
          </a:prstGeom>
          <a:ln w="38100">
            <a:solidFill>
              <a:srgbClr val="BD0000"/>
            </a:solidFill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2F2F2">
                    <a:lumOff val="5098"/>
                  </a:srgbClr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2F2F2">
                  <a:lumOff val="5098"/>
                </a:srgbClr>
              </a:solidFill>
              <a:effectLst/>
              <a:uLnTx/>
              <a:uFillTx/>
              <a:latin typeface="+mj-lt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+mj-lt"/>
                <a:ea typeface="微软雅黑" panose="020B0503020204020204" charset="-122"/>
                <a:cs typeface="+mj-cs"/>
                <a:sym typeface="Calibri" panose="020F0502020204030204"/>
              </a:rPr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+mj-lt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0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矩形 3"/>
          <p:cNvSpPr/>
          <p:nvPr userDrawn="1"/>
        </p:nvSpPr>
        <p:spPr>
          <a:xfrm>
            <a:off x="0" y="1"/>
            <a:ext cx="12186831" cy="6857999"/>
          </a:xfrm>
          <a:prstGeom prst="rect">
            <a:avLst/>
          </a:prstGeom>
          <a:solidFill>
            <a:srgbClr val="CC282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  <a:sym typeface="Calibri" panose="020F0502020204030204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6337" y="1321864"/>
            <a:ext cx="9094156" cy="230832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6000" b="1" dirty="0" smtClean="0">
                <a:gradFill>
                  <a:gsLst>
                    <a:gs pos="14000">
                      <a:schemeClr val="accent1">
                        <a:lumMod val="0"/>
                        <a:lumOff val="100000"/>
                        <a:alpha val="94000"/>
                      </a:schemeClr>
                    </a:gs>
                    <a:gs pos="81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/>
            <a:r>
              <a:rPr lang="en-US" altLang="zh-CN" dirty="0" smtClean="0"/>
              <a:t>THANKS</a:t>
            </a:r>
            <a:endParaRPr lang="zh-CN" altLang="en-US" dirty="0" smtClean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4462199" y="3036190"/>
            <a:ext cx="313817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000" b="1" dirty="0" smtClean="0">
                <a:gradFill>
                  <a:gsLst>
                    <a:gs pos="32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blurRad="127000" dist="762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/>
            <a:r>
              <a:rPr lang="zh-CN" altLang="en-US" dirty="0" smtClean="0"/>
              <a:t>敬请期待</a:t>
            </a:r>
            <a:endParaRPr lang="zh-CN" altLang="en-US" dirty="0" smtClean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5420950" y="4513996"/>
            <a:ext cx="1220470" cy="312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600" dirty="0" smtClean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 algn="ctr"/>
            <a:r>
              <a:rPr lang="en-US" altLang="zh-CN" dirty="0" smtClean="0"/>
              <a:t>2026-01-01</a:t>
            </a:r>
            <a:endParaRPr lang="en-US" altLang="zh-CN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D4B1069-3899-470A-8AB1-7342372776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7957-89EC-4DC7-A1B9-6F0B3159CBF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lvl="0" indent="0">
              <a:buSzTx/>
              <a:buFontTx/>
              <a:buNone/>
              <a:defRPr sz="2400" b="1"/>
            </a:lvl1pPr>
            <a:lvl2pPr marL="0" lvl="1" indent="457200">
              <a:buSzTx/>
              <a:buFontTx/>
              <a:buNone/>
              <a:defRPr sz="2400" b="1"/>
            </a:lvl2pPr>
            <a:lvl3pPr marL="0" lvl="2" indent="914400">
              <a:buSzTx/>
              <a:buFontTx/>
              <a:buNone/>
              <a:defRPr sz="2400" b="1"/>
            </a:lvl3pPr>
            <a:lvl4pPr marL="0" lvl="3" indent="1371600">
              <a:buSzTx/>
              <a:buFontTx/>
              <a:buNone/>
              <a:defRPr sz="2400" b="1"/>
            </a:lvl4pPr>
            <a:lvl5pPr marL="0" lvl="4" indent="182880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</a:p>
        </p:txBody>
      </p:sp>
      <p:sp>
        <p:nvSpPr>
          <p:cNvPr id="50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lvl="0"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lvl="0">
              <a:defRPr sz="3200"/>
            </a:lvl1pPr>
            <a:lvl2pPr marL="718185" lvl="1" indent="-260985">
              <a:defRPr sz="3200"/>
            </a:lvl2pPr>
            <a:lvl3pPr marL="1219200" lvl="2" indent="-304800">
              <a:defRPr sz="3200"/>
            </a:lvl3pPr>
            <a:lvl4pPr marL="1737360" lvl="3" indent="-365760">
              <a:defRPr sz="3200"/>
            </a:lvl4pPr>
            <a:lvl5pPr marL="2194560" lvl="4" indent="-365760"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lvl="0"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 dirty="0"/>
          </a:p>
        </p:txBody>
      </p:sp>
      <p:sp>
        <p:nvSpPr>
          <p:cNvPr id="84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lvl="0" indent="0">
              <a:buSzTx/>
              <a:buFontTx/>
              <a:buNone/>
              <a:defRPr sz="1600"/>
            </a:lvl1pPr>
            <a:lvl2pPr marL="0" lvl="1" indent="457200">
              <a:buSzTx/>
              <a:buFontTx/>
              <a:buNone/>
              <a:defRPr sz="1600"/>
            </a:lvl2pPr>
            <a:lvl3pPr marL="0" lvl="2" indent="914400">
              <a:buSzTx/>
              <a:buFontTx/>
              <a:buNone/>
              <a:defRPr sz="1600"/>
            </a:lvl3pPr>
            <a:lvl4pPr marL="0" lvl="3" indent="1371600">
              <a:buSzTx/>
              <a:buFontTx/>
              <a:buNone/>
              <a:defRPr sz="1600"/>
            </a:lvl4pPr>
            <a:lvl5pPr marL="0" lvl="4" indent="182880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93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>
            <a:spLocks noGrp="1"/>
          </p:cNvSpPr>
          <p:nvPr>
            <p:ph type="sldNum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直接连接符 3"/>
          <p:cNvSpPr/>
          <p:nvPr/>
        </p:nvSpPr>
        <p:spPr>
          <a:xfrm flipV="1">
            <a:off x="482154" y="871573"/>
            <a:ext cx="11579217" cy="21425"/>
          </a:xfrm>
          <a:prstGeom prst="line">
            <a:avLst/>
          </a:prstGeom>
          <a:ln w="12700">
            <a:solidFill>
              <a:srgbClr val="1A6798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2" name="Text Box 40"/>
          <p:cNvSpPr txBox="1"/>
          <p:nvPr/>
        </p:nvSpPr>
        <p:spPr>
          <a:xfrm>
            <a:off x="260137" y="6510725"/>
            <a:ext cx="6570093" cy="325735"/>
          </a:xfrm>
          <a:prstGeom prst="rect">
            <a:avLst/>
          </a:prstGeom>
          <a:ln w="12700">
            <a:miter/>
          </a:ln>
        </p:spPr>
        <p:txBody>
          <a:bodyPr lIns="45719" rIns="45719">
            <a:spAutoFit/>
          </a:bodyPr>
          <a:lstStyle/>
          <a:p>
            <a:pPr>
              <a:lnSpc>
                <a:spcPct val="120000"/>
              </a:lnSpc>
              <a:defRPr sz="600" b="1">
                <a:solidFill>
                  <a:srgbClr val="777877"/>
                </a:solidFill>
                <a:latin typeface="微软雅黑" panose="020B0503020204020204" charset="-122"/>
                <a:ea typeface="微软雅黑" panose="020B0503020204020204" charset="-122"/>
              </a:defRPr>
            </a:pPr>
            <a:r>
              <a:rPr dirty="0"/>
              <a:t>总行地址：</a:t>
            </a:r>
            <a:r>
              <a:rPr b="0" dirty="0"/>
              <a:t>长沙市芙蓉中路1段433号长沙银行大厦  |  </a:t>
            </a:r>
            <a:r>
              <a:rPr dirty="0"/>
              <a:t>24小时客户服务热线：</a:t>
            </a:r>
            <a:r>
              <a:rPr b="0" dirty="0"/>
              <a:t>0731-96511/40067-96511  |  </a:t>
            </a:r>
            <a:r>
              <a:rPr dirty="0"/>
              <a:t>网址：</a:t>
            </a:r>
            <a:r>
              <a:rPr b="0" dirty="0"/>
              <a:t>WWW.BANKOFCHANGSHA.COM </a:t>
            </a:r>
            <a:endParaRPr b="0" dirty="0"/>
          </a:p>
        </p:txBody>
      </p:sp>
      <p:sp>
        <p:nvSpPr>
          <p:cNvPr id="114" name="矩形 25"/>
          <p:cNvSpPr/>
          <p:nvPr/>
        </p:nvSpPr>
        <p:spPr>
          <a:xfrm>
            <a:off x="8990811" y="6760236"/>
            <a:ext cx="3201188" cy="97765"/>
          </a:xfrm>
          <a:prstGeom prst="rect">
            <a:avLst/>
          </a:prstGeom>
          <a:solidFill>
            <a:srgbClr val="777877"/>
          </a:solidFill>
          <a:ln w="12700"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5098"/>
                  </a:schemeClr>
                </a:solidFill>
              </a:defRPr>
            </a:pPr>
            <a:endParaRPr dirty="0"/>
          </a:p>
        </p:txBody>
      </p:sp>
      <p:sp>
        <p:nvSpPr>
          <p:cNvPr id="115" name="矩形 26"/>
          <p:cNvSpPr/>
          <p:nvPr/>
        </p:nvSpPr>
        <p:spPr>
          <a:xfrm>
            <a:off x="-1" y="6760236"/>
            <a:ext cx="9014047" cy="97765"/>
          </a:xfrm>
          <a:prstGeom prst="rect">
            <a:avLst/>
          </a:prstGeom>
          <a:solidFill>
            <a:srgbClr val="1A6798"/>
          </a:solidFill>
          <a:ln w="12700"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5098"/>
                  </a:schemeClr>
                </a:solidFill>
              </a:defRPr>
            </a:pPr>
            <a:endParaRPr dirty="0"/>
          </a:p>
        </p:txBody>
      </p:sp>
      <p:sp>
        <p:nvSpPr>
          <p:cNvPr id="116" name="矩形 1"/>
          <p:cNvSpPr/>
          <p:nvPr/>
        </p:nvSpPr>
        <p:spPr>
          <a:xfrm>
            <a:off x="309216" y="6493564"/>
            <a:ext cx="5212524" cy="220871"/>
          </a:xfrm>
          <a:prstGeom prst="rect">
            <a:avLst/>
          </a:prstGeom>
          <a:solidFill>
            <a:schemeClr val="accent3">
              <a:lumOff val="5098"/>
            </a:schemeClr>
          </a:solidFill>
          <a:ln w="12700"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5098"/>
                  </a:schemeClr>
                </a:solidFill>
              </a:defRPr>
            </a:pPr>
            <a:endParaRPr dirty="0"/>
          </a:p>
        </p:txBody>
      </p:sp>
      <p:sp>
        <p:nvSpPr>
          <p:cNvPr id="117" name="幻灯片编号"/>
          <p:cNvSpPr txBox="1">
            <a:spLocks noGrp="1"/>
          </p:cNvSpPr>
          <p:nvPr>
            <p:ph type="sldNum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  <p:sp>
        <p:nvSpPr>
          <p:cNvPr id="10" name="文本框 31"/>
          <p:cNvSpPr txBox="1"/>
          <p:nvPr/>
        </p:nvSpPr>
        <p:spPr>
          <a:xfrm>
            <a:off x="8978906" y="271475"/>
            <a:ext cx="3086106" cy="600098"/>
          </a:xfrm>
          <a:prstGeom prst="rect">
            <a:avLst/>
          </a:prstGeom>
          <a:ln w="12700">
            <a:miter/>
          </a:ln>
        </p:spPr>
        <p:txBody>
          <a:bodyPr lIns="60927" tIns="60927" rIns="60927" bIns="60927">
            <a:spAutoFit/>
          </a:bodyPr>
          <a:lstStyle>
            <a:lvl1pPr lvl="0" algn="r" defTabSz="1218565">
              <a:defRPr sz="3100" b="1">
                <a:solidFill>
                  <a:srgbClr val="C42D27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/>
          </a:ln>
        </p:spPr>
      </p:pic>
      <p:sp>
        <p:nvSpPr>
          <p:cNvPr id="136" name="幻灯片编号"/>
          <p:cNvSpPr txBox="1">
            <a:spLocks noGrp="1"/>
          </p:cNvSpPr>
          <p:nvPr>
            <p:ph type="sldNum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/>
          </a:ln>
        </p:spPr>
        <p:txBody>
          <a:bodyPr lIns="45719" rIns="45719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/>
          </a:ln>
        </p:spPr>
        <p:txBody>
          <a:bodyPr lIns="45719" rIns="45719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/>
          </a:ln>
        </p:spPr>
        <p:txBody>
          <a:bodyPr wrap="none" lIns="45719" rIns="45719" anchor="ctr">
            <a:spAutoFit/>
          </a:bodyPr>
          <a:lstStyle>
            <a:lvl1pPr lvl="0" algn="r">
              <a:defRPr sz="1200">
                <a:solidFill>
                  <a:schemeClr val="accent4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marL="0" lvl="0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1pPr>
      <a:lvl2pPr marL="0" lvl="1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2pPr>
      <a:lvl3pPr marL="0" lvl="2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3pPr>
      <a:lvl4pPr marL="0" lvl="3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4pPr>
      <a:lvl5pPr marL="0" lvl="4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5pPr>
      <a:lvl6pPr marL="0" lvl="5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6pPr>
      <a:lvl7pPr marL="0" lvl="6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7pPr>
      <a:lvl8pPr marL="0" lvl="7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8pPr>
      <a:lvl9pPr marL="0" lvl="8" indent="0" algn="l" defTabSz="91440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spc="0" baseline="0">
          <a:solidFill>
            <a:srgbClr val="000000"/>
          </a:solidFill>
          <a:latin typeface="Calibri Light" panose="020F0302020204030204"/>
          <a:ea typeface="Calibri Light" panose="020F0302020204030204"/>
        </a:defRPr>
      </a:lvl9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1pPr>
      <a:lvl2pPr marL="723900" lvl="1" indent="-2667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2pPr>
      <a:lvl3pPr marL="1234440" lvl="2" indent="-32004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3pPr>
      <a:lvl4pPr marL="1727200" lvl="3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4pPr>
      <a:lvl5pPr marL="2184400" lvl="4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5pPr>
      <a:lvl6pPr marL="2641600" lvl="5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6pPr>
      <a:lvl7pPr marL="3098800" lvl="6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7pPr>
      <a:lvl8pPr marL="3556000" lvl="7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8pPr>
      <a:lvl9pPr marL="4013200" lvl="8" indent="-355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spc="0" baseline="0">
          <a:solidFill>
            <a:srgbClr val="000000"/>
          </a:solidFill>
          <a:latin typeface="Calibri" panose="020F0502020204030204"/>
          <a:ea typeface="Calibri" panose="020F0502020204030204"/>
        </a:defRPr>
      </a:lvl9pPr>
    </p:bodyStyle>
    <p:otherStyle>
      <a:lvl1pPr marL="0" lvl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1pPr>
      <a:lvl2pPr marL="0" lvl="1" indent="457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2pPr>
      <a:lvl3pPr marL="0" lvl="2" indent="914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3pPr>
      <a:lvl4pPr marL="0" lvl="3" indent="1371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4pPr>
      <a:lvl5pPr marL="0" lvl="4" indent="18288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5pPr>
      <a:lvl6pPr marL="0" lvl="5" indent="22860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6pPr>
      <a:lvl7pPr marL="0" lvl="6" indent="27432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7pPr>
      <a:lvl8pPr marL="0" lvl="7" indent="32004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8pPr>
      <a:lvl9pPr marL="0" lvl="8" indent="365760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spc="0" baseline="0">
          <a:solidFill>
            <a:schemeClr val="tx1"/>
          </a:solidFill>
          <a:latin typeface="Helvetica"/>
          <a:ea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546337" y="1321864"/>
            <a:ext cx="9094156" cy="230832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6000" b="1" dirty="0" smtClean="0">
                <a:gradFill>
                  <a:gsLst>
                    <a:gs pos="14000">
                      <a:schemeClr val="accent1">
                        <a:lumMod val="0"/>
                        <a:lumOff val="100000"/>
                        <a:alpha val="94000"/>
                      </a:schemeClr>
                    </a:gs>
                    <a:gs pos="81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/>
            <a:r>
              <a:rPr lang="en-US" altLang="zh-CN" dirty="0" smtClean="0"/>
              <a:t>THANKS</a:t>
            </a:r>
            <a:endParaRPr lang="zh-CN" altLang="en-US" dirty="0" smtClean="0"/>
          </a:p>
        </p:txBody>
      </p:sp>
      <p:sp>
        <p:nvSpPr>
          <p:cNvPr id="9" name="文本占位符 7"/>
          <p:cNvSpPr>
            <a:spLocks noGrp="1"/>
          </p:cNvSpPr>
          <p:nvPr/>
        </p:nvSpPr>
        <p:spPr>
          <a:xfrm>
            <a:off x="2900099" y="3036190"/>
            <a:ext cx="6520815" cy="1014730"/>
          </a:xfrm>
          <a:prstGeom prst="rect">
            <a:avLst/>
          </a:prstGeom>
          <a:noFill/>
          <a:ln w="12700">
            <a:miter/>
          </a:ln>
        </p:spPr>
        <p:txBody>
          <a:bodyPr wrap="none" lIns="45719" rIns="45719" rtlCol="0">
            <a:spAutoFit/>
          </a:bodyPr>
          <a:lstStyle>
            <a:lvl1pPr marL="0" indent="0">
              <a:buNone/>
              <a:defRPr lang="zh-CN" altLang="en-US" sz="6000" b="1" dirty="0" smtClean="0">
                <a:gradFill>
                  <a:gsLst>
                    <a:gs pos="32000">
                      <a:schemeClr val="accent1">
                        <a:lumMod val="0"/>
                        <a:lumOff val="100000"/>
                      </a:schemeClr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outerShdw blurRad="127000" dist="76200" dir="5400000" algn="t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/>
            <a:r>
              <a:rPr lang="zh-CN" altLang="en-US" dirty="0" smtClean="0"/>
              <a:t>欢迎下载</a:t>
            </a:r>
            <a:r>
              <a:rPr lang="en-US" altLang="zh-CN" dirty="0" smtClean="0"/>
              <a:t>·</a:t>
            </a:r>
            <a:r>
              <a:rPr lang="zh-CN" altLang="en-US" dirty="0" smtClean="0"/>
              <a:t>敬请期待</a:t>
            </a:r>
            <a:endParaRPr lang="zh-CN" altLang="en-US" dirty="0" smtClean="0"/>
          </a:p>
        </p:txBody>
      </p:sp>
      <p:sp>
        <p:nvSpPr>
          <p:cNvPr id="10" name="文本占位符 7"/>
          <p:cNvSpPr>
            <a:spLocks noGrp="1"/>
          </p:cNvSpPr>
          <p:nvPr/>
        </p:nvSpPr>
        <p:spPr>
          <a:xfrm>
            <a:off x="5420950" y="4513996"/>
            <a:ext cx="1220470" cy="312420"/>
          </a:xfrm>
          <a:prstGeom prst="rect">
            <a:avLst/>
          </a:prstGeom>
          <a:noFill/>
          <a:ln w="12700">
            <a:miter/>
          </a:ln>
        </p:spPr>
        <p:txBody>
          <a:bodyPr wrap="none" lIns="45719" rIns="45719" rtlCol="0">
            <a:spAutoFit/>
          </a:bodyPr>
          <a:lstStyle>
            <a:lvl1pPr marL="0" indent="0">
              <a:buNone/>
              <a:defRPr lang="zh-CN" altLang="en-US" sz="1600" dirty="0" smtClean="0">
                <a:solidFill>
                  <a:schemeClr val="bg1">
                    <a:alpha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lvl="0" algn="ctr"/>
            <a:r>
              <a:rPr lang="en-US" altLang="zh-CN" dirty="0" smtClean="0"/>
              <a:t>2026-01-01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B77"/>
      </a:accent1>
      <a:accent2>
        <a:srgbClr val="A39161"/>
      </a:accent2>
      <a:accent3>
        <a:srgbClr val="F2F2F2"/>
      </a:accent3>
      <a:accent4>
        <a:srgbClr val="888888"/>
      </a:accent4>
      <a:accent5>
        <a:srgbClr val="7F7F7F"/>
      </a:accent5>
      <a:accent6>
        <a:srgbClr val="686868"/>
      </a:accent6>
      <a:hlink>
        <a:srgbClr val="0000FF"/>
      </a:hlink>
      <a:folHlink>
        <a:srgbClr val="FF00FF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宽屏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Calibri Light</vt:lpstr>
      <vt:lpstr>Arial</vt:lpstr>
      <vt:lpstr>Helvetica</vt:lpstr>
      <vt:lpstr>微软雅黑</vt:lpstr>
      <vt:lpstr>等线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布澜</cp:lastModifiedBy>
  <cp:revision>3534</cp:revision>
  <cp:lastPrinted>2023-07-12T02:23:00Z</cp:lastPrinted>
  <dcterms:created xsi:type="dcterms:W3CDTF">2024-12-09T02:31:00Z</dcterms:created>
  <dcterms:modified xsi:type="dcterms:W3CDTF">2026-04-09T01:29:11Z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3279EF0DAEB94AD9ACC76D3F62C55105_12</vt:lpwstr>
  </property>
  <property fmtid="{D5CDD505-2E9C-101B-9397-08002B2CF9AE}" pid="3" name="KSOProductBuildVer">
    <vt:lpwstr>2052-12.1.0.25835</vt:lpwstr>
  </property>
</Properties>
</file>